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87" r:id="rId8"/>
    <p:sldId id="261" r:id="rId9"/>
    <p:sldId id="258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48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Gesamtumsatz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nach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Domain Lane (in %)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Absoluter Umsatz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Deutschland als Startpunkt hat deutlich mehr Umsatz als in anderen Ländern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7801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0325"/>
            <a:ext cx="5105419" cy="31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2830" y="510075"/>
            <a:ext cx="824592" cy="824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Microsoft Macintosh PowerPoint</Application>
  <PresentationFormat>Bildschirmpräsentation (16:9)</PresentationFormat>
  <Paragraphs>370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Visuelle Exploration</vt:lpstr>
      <vt:lpstr>Datenbereinigung</vt:lpstr>
      <vt:lpstr>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64</cp:revision>
  <dcterms:modified xsi:type="dcterms:W3CDTF">2021-02-15T11:32:33Z</dcterms:modified>
</cp:coreProperties>
</file>